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60" r:id="rId2"/>
    <p:sldId id="261" r:id="rId3"/>
    <p:sldId id="276" r:id="rId4"/>
    <p:sldId id="277" r:id="rId5"/>
    <p:sldId id="274" r:id="rId6"/>
    <p:sldId id="264" r:id="rId7"/>
    <p:sldId id="265" r:id="rId8"/>
    <p:sldId id="266" r:id="rId9"/>
    <p:sldId id="267" r:id="rId10"/>
    <p:sldId id="269" r:id="rId11"/>
    <p:sldId id="278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DE4C7F6-4FE6-464F-A560-87ED523DEFB0}" type="datetimeFigureOut">
              <a:rPr lang="en-US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D2B482-9B41-4C29-B7E6-B1E3EE1EC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Insert classroom ideas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BC49E2-6449-4C79-896A-BA90F05A7325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4D5103-D5EF-491E-91A3-2729356D31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AB8482-72CD-4AF7-BD59-79782CD4C790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F27A55-1F88-4C55-8087-A8B91DF78A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A2C4C5-EC8D-4F30-931B-E1126458BA11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CF65F8-2EC8-4214-92E3-5DD0900EAB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B4DCD656-3AF8-44FB-96CE-DD6CA6752D98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70D3898-E5E4-4CE6-AFC6-7913A18106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3E1A1F-D673-4AB2-9173-96211FF1E687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A357A-1140-4250-BB9C-FD26FD83A0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645E24-F848-4AEE-A498-681DD366F016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F4929F-E5F1-4A9D-9A93-8A2F530D5C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55AD0-84A3-4B1E-80DA-5704542526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522F5D-DA65-44E2-8246-200283844793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D07B8B-5B78-4C56-B51B-8D33C11000D8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840F2-7056-4FB5-9F92-386259A554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C1FC1E-5EF5-497A-9909-416F70696946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56EFE2-3C6D-49C0-B60B-FB510ADA8C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D50BE9B-27EE-43D5-AA31-661C933A5996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6FEC151-4C4E-4CAA-A5F7-97124ED9EE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4BCAD6-CE88-4643-8E4B-771080189244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09921CB-CD05-4B68-92FD-B0B4683D2C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C906AA-9082-4CEE-8C54-FAF968059882}" type="datetimeFigureOut">
              <a:rPr lang="en-US" smtClean="0"/>
              <a:pPr>
                <a:defRPr/>
              </a:pPr>
              <a:t>11/28/2011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5BA60B8-4240-4F6E-AAA4-165966F374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flip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ube.com/organization/17042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voicethread.com/#q.b2411929.i0.k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/>
          </p:cNvSpPr>
          <p:nvPr/>
        </p:nvSpPr>
        <p:spPr bwMode="auto">
          <a:xfrm>
            <a:off x="762000" y="1981200"/>
            <a:ext cx="7772400" cy="1470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9600" dirty="0" smtClean="0">
                <a:latin typeface="+mj-lt"/>
              </a:rPr>
              <a:t>Flip</a:t>
            </a:r>
            <a:r>
              <a:rPr lang="en-US" sz="9600" dirty="0">
                <a:latin typeface="+mj-lt"/>
              </a:rPr>
              <a:t>?</a:t>
            </a:r>
          </a:p>
        </p:txBody>
      </p:sp>
      <p:sp>
        <p:nvSpPr>
          <p:cNvPr id="4" name="Subtitle 3"/>
          <p:cNvSpPr>
            <a:spLocks/>
          </p:cNvSpPr>
          <p:nvPr/>
        </p:nvSpPr>
        <p:spPr bwMode="auto">
          <a:xfrm>
            <a:off x="1066800" y="3810000"/>
            <a:ext cx="7162800" cy="1752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3200" dirty="0" smtClean="0">
                <a:solidFill>
                  <a:srgbClr val="898989"/>
                </a:solidFill>
                <a:latin typeface="+mj-lt"/>
              </a:rPr>
              <a:t>Lois Paul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3200" dirty="0" smtClean="0">
                <a:solidFill>
                  <a:srgbClr val="898989"/>
                </a:solidFill>
                <a:latin typeface="+mj-lt"/>
              </a:rPr>
              <a:t>Carol Liss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3200" dirty="0" smtClean="0">
                <a:solidFill>
                  <a:srgbClr val="898989"/>
                </a:solidFill>
                <a:latin typeface="+mj-lt"/>
              </a:rPr>
              <a:t>Timberlane Regional Middle School</a:t>
            </a:r>
            <a:endParaRPr lang="en-US" sz="3200" dirty="0">
              <a:solidFill>
                <a:srgbClr val="89898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838200" y="3352800"/>
            <a:ext cx="7239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Graphic </a:t>
            </a:r>
            <a:r>
              <a:rPr lang="en-US" sz="3200" dirty="0">
                <a:latin typeface="+mj-lt"/>
              </a:rPr>
              <a:t>organizers such as a series of illustrations or images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+mj-lt"/>
              </a:rPr>
              <a:t>D</a:t>
            </a:r>
            <a:r>
              <a:rPr lang="en-US" sz="3200" dirty="0" smtClean="0">
                <a:latin typeface="+mj-lt"/>
              </a:rPr>
              <a:t>isplayed </a:t>
            </a:r>
            <a:r>
              <a:rPr lang="en-US" sz="3200" dirty="0">
                <a:latin typeface="+mj-lt"/>
              </a:rPr>
              <a:t>in sequence for the purpose of pre-visualizing a motion picture, etc</a:t>
            </a:r>
          </a:p>
          <a:p>
            <a:r>
              <a:rPr lang="en-US" sz="2400" dirty="0">
                <a:latin typeface="+mj-lt"/>
              </a:rPr>
              <a:t>(definition from Wikipedia.com)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1600200"/>
            <a:ext cx="75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Some students need a storyboard to help set up the video sequence</a:t>
            </a:r>
          </a:p>
          <a:p>
            <a:pPr algn="ctr"/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0" y="457200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/>
              <a:t>Storyboards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924800" cy="838200"/>
          </a:xfrm>
        </p:spPr>
        <p:txBody>
          <a:bodyPr/>
          <a:lstStyle/>
          <a:p>
            <a:r>
              <a:rPr lang="en-US" sz="6000" dirty="0" smtClean="0"/>
              <a:t>Some suggestions: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72000"/>
          </a:xfrm>
        </p:spPr>
        <p:txBody>
          <a:bodyPr>
            <a:normAutofit fontScale="25000" lnSpcReduction="20000"/>
          </a:bodyPr>
          <a:lstStyle/>
          <a:p>
            <a:pPr lvl="1">
              <a:buFont typeface="Arial" pitchFamily="34" charset="0"/>
              <a:buChar char="•"/>
            </a:pPr>
            <a:r>
              <a:rPr lang="en-US" sz="12600" dirty="0" smtClean="0"/>
              <a:t>Stand within </a:t>
            </a:r>
            <a:r>
              <a:rPr lang="en-US" sz="12600" dirty="0" smtClean="0"/>
              <a:t>4 feet </a:t>
            </a:r>
            <a:r>
              <a:rPr lang="en-US" sz="12600" dirty="0" smtClean="0"/>
              <a:t>so </a:t>
            </a:r>
            <a:r>
              <a:rPr lang="en-US" sz="12600" dirty="0" smtClean="0"/>
              <a:t>you get good quality video and audio.</a:t>
            </a:r>
          </a:p>
          <a:p>
            <a:pPr>
              <a:buFont typeface="Arial" pitchFamily="34" charset="0"/>
              <a:buChar char="•"/>
            </a:pPr>
            <a:r>
              <a:rPr lang="en-US" sz="12800" dirty="0" smtClean="0"/>
              <a:t>Have  </a:t>
            </a:r>
            <a:r>
              <a:rPr lang="en-US" sz="12800" dirty="0" smtClean="0"/>
              <a:t>a supply of </a:t>
            </a:r>
            <a:r>
              <a:rPr lang="en-US" sz="12800" dirty="0" smtClean="0"/>
              <a:t>rechargeable </a:t>
            </a:r>
            <a:r>
              <a:rPr lang="en-US" sz="12800" dirty="0" smtClean="0"/>
              <a:t>batteries and a good recharger</a:t>
            </a:r>
            <a:r>
              <a:rPr lang="en-US" sz="12800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sz="12600" dirty="0" smtClean="0"/>
              <a:t>It </a:t>
            </a:r>
            <a:r>
              <a:rPr lang="en-US" sz="12600" dirty="0" smtClean="0"/>
              <a:t>is much easier if students create videos in one take, as dealing with several files from several groups can get confusing and messy</a:t>
            </a:r>
            <a:r>
              <a:rPr lang="en-US" sz="12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2800" dirty="0" smtClean="0"/>
              <a:t>All </a:t>
            </a:r>
            <a:r>
              <a:rPr lang="en-US" sz="12800" dirty="0" smtClean="0"/>
              <a:t>files </a:t>
            </a:r>
            <a:r>
              <a:rPr lang="en-US" sz="12800" dirty="0" smtClean="0"/>
              <a:t>should </a:t>
            </a:r>
            <a:r>
              <a:rPr lang="en-US" sz="12800" dirty="0" smtClean="0"/>
              <a:t>be </a:t>
            </a:r>
            <a:r>
              <a:rPr lang="en-US" sz="12800" dirty="0" smtClean="0"/>
              <a:t>saved on the computer and then  deleted on the camera.</a:t>
            </a:r>
            <a:endParaRPr lang="en-US" sz="1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457200" y="2057400"/>
            <a:ext cx="8686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000" dirty="0" smtClean="0">
                <a:latin typeface="+mj-lt"/>
              </a:rPr>
              <a:t>15 </a:t>
            </a:r>
            <a:r>
              <a:rPr lang="en-US" sz="4000" dirty="0">
                <a:latin typeface="+mj-lt"/>
              </a:rPr>
              <a:t>minutes for the storyboard</a:t>
            </a:r>
          </a:p>
          <a:p>
            <a:pPr>
              <a:buFont typeface="Wingdings" pitchFamily="2" charset="2"/>
              <a:buChar char="ü"/>
            </a:pPr>
            <a:r>
              <a:rPr lang="en-US" sz="4000" dirty="0" smtClean="0">
                <a:latin typeface="+mj-lt"/>
              </a:rPr>
              <a:t>15 </a:t>
            </a:r>
            <a:r>
              <a:rPr lang="en-US" sz="4000" dirty="0">
                <a:latin typeface="+mj-lt"/>
              </a:rPr>
              <a:t>minutes to </a:t>
            </a:r>
            <a:r>
              <a:rPr lang="en-US" sz="4000" dirty="0" smtClean="0">
                <a:latin typeface="+mj-lt"/>
              </a:rPr>
              <a:t>film (need time for retakes)</a:t>
            </a:r>
            <a:endParaRPr lang="en-US" sz="4000" dirty="0">
              <a:latin typeface="+mj-lt"/>
            </a:endParaRPr>
          </a:p>
          <a:p>
            <a:pPr>
              <a:buFont typeface="Wingdings" pitchFamily="2" charset="2"/>
              <a:buChar char="ü"/>
            </a:pPr>
            <a:r>
              <a:rPr lang="en-US" sz="4000" dirty="0" smtClean="0">
                <a:latin typeface="+mj-lt"/>
              </a:rPr>
              <a:t>10 </a:t>
            </a:r>
            <a:r>
              <a:rPr lang="en-US" sz="4000" dirty="0">
                <a:latin typeface="+mj-lt"/>
              </a:rPr>
              <a:t>minutes to upload </a:t>
            </a:r>
            <a:r>
              <a:rPr lang="en-US" sz="4000" dirty="0" smtClean="0">
                <a:latin typeface="+mj-lt"/>
              </a:rPr>
              <a:t>video/create</a:t>
            </a:r>
          </a:p>
          <a:p>
            <a:r>
              <a:rPr lang="en-US" sz="4000" dirty="0" smtClean="0">
                <a:latin typeface="+mj-lt"/>
              </a:rPr>
              <a:t>        </a:t>
            </a:r>
            <a:r>
              <a:rPr lang="en-US" sz="4000" dirty="0">
                <a:latin typeface="+mj-lt"/>
              </a:rPr>
              <a:t>movie</a:t>
            </a:r>
          </a:p>
          <a:p>
            <a:pPr>
              <a:buFont typeface="Wingdings" pitchFamily="2" charset="2"/>
              <a:buChar char="ü"/>
            </a:pPr>
            <a:r>
              <a:rPr lang="en-US" sz="4000" dirty="0" smtClean="0">
                <a:latin typeface="+mj-lt"/>
              </a:rPr>
              <a:t>1-3 </a:t>
            </a:r>
            <a:r>
              <a:rPr lang="en-US" sz="4000" dirty="0">
                <a:latin typeface="+mj-lt"/>
              </a:rPr>
              <a:t>minutes to share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851648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Time line for one class period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1524000" y="1676400"/>
            <a:ext cx="5715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+mj-lt"/>
              </a:rPr>
              <a:t>Thoughts?</a:t>
            </a:r>
          </a:p>
          <a:p>
            <a:pPr algn="ctr"/>
            <a:r>
              <a:rPr lang="en-US" sz="6000" dirty="0">
                <a:latin typeface="+mj-lt"/>
              </a:rPr>
              <a:t>Questions?</a:t>
            </a:r>
          </a:p>
          <a:p>
            <a:pPr algn="ctr"/>
            <a:r>
              <a:rPr lang="en-US" sz="6000" dirty="0">
                <a:latin typeface="+mj-lt"/>
              </a:rPr>
              <a:t>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2286000" y="2133600"/>
            <a:ext cx="4205288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+mj-lt"/>
              </a:rPr>
              <a:t>Congratulations! </a:t>
            </a:r>
          </a:p>
          <a:p>
            <a:r>
              <a:rPr lang="en-US" sz="2800" dirty="0">
                <a:latin typeface="+mj-lt"/>
              </a:rPr>
              <a:t>You have </a:t>
            </a:r>
            <a:r>
              <a:rPr lang="en-US" sz="2800" dirty="0" smtClean="0">
                <a:latin typeface="+mj-lt"/>
              </a:rPr>
              <a:t>completed</a:t>
            </a:r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The Flip Camera training.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2286000" y="3810000"/>
            <a:ext cx="441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Videos and pictures used in this PowerPoint are from </a:t>
            </a:r>
            <a:r>
              <a:rPr lang="en-US" dirty="0">
                <a:hlinkClick r:id="rId3"/>
              </a:rPr>
              <a:t>www.theflip.com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dirty="0" smtClean="0">
              <a:latin typeface="Calibri" pitchFamily="34" charset="0"/>
            </a:endParaRPr>
          </a:p>
          <a:p>
            <a:pPr algn="ctr"/>
            <a:r>
              <a:rPr lang="en-US" sz="4400" dirty="0" smtClean="0">
                <a:latin typeface="+mj-lt"/>
              </a:rPr>
              <a:t>Digital Story Telling</a:t>
            </a:r>
            <a:r>
              <a:rPr lang="en-US" sz="4400" dirty="0">
                <a:latin typeface="+mj-lt"/>
              </a:rPr>
              <a:t>	</a:t>
            </a:r>
          </a:p>
        </p:txBody>
      </p:sp>
      <p:sp>
        <p:nvSpPr>
          <p:cNvPr id="16387" name="Content Placeholder 4"/>
          <p:cNvSpPr>
            <a:spLocks/>
          </p:cNvSpPr>
          <p:nvPr/>
        </p:nvSpPr>
        <p:spPr bwMode="auto">
          <a:xfrm>
            <a:off x="457200" y="1828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200" dirty="0" smtClean="0">
                <a:latin typeface="+mj-lt"/>
              </a:rPr>
              <a:t>When students create a movie or interactive slide show to tell their story, learning becomes personal. Students can improve their writing, show creativity, and have a voice. </a:t>
            </a:r>
          </a:p>
          <a:p>
            <a:pPr algn="r"/>
            <a:r>
              <a:rPr lang="en-US" sz="2400" i="1" dirty="0" smtClean="0">
                <a:latin typeface="+mj-lt"/>
              </a:rPr>
              <a:t>		Microsoft</a:t>
            </a:r>
            <a:endParaRPr lang="en-US" sz="2400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667000"/>
            <a:ext cx="8077200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It's small size makes it easy to handle.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It can record up to 60-120 minutes of video.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Its a good way to let children try to explore their creativity and create videos  for assessment. </a:t>
            </a:r>
            <a:endParaRPr lang="en-US" sz="36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55127" y="1219200"/>
            <a:ext cx="6237028" cy="11006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600" b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Why Use a Flip Type camera 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600" b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in the Classroom</a:t>
            </a:r>
            <a:endParaRPr lang="en-US" sz="3600" b="1" dirty="0">
              <a:solidFill>
                <a:schemeClr val="tx1">
                  <a:lumMod val="9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ubtitle 2"/>
          <p:cNvSpPr>
            <a:spLocks/>
          </p:cNvSpPr>
          <p:nvPr/>
        </p:nvSpPr>
        <p:spPr bwMode="auto">
          <a:xfrm>
            <a:off x="304800" y="0"/>
            <a:ext cx="86106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3600" b="1" dirty="0" smtClean="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600" b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And more reasons…..</a:t>
            </a:r>
            <a:endParaRPr lang="en-US" sz="4800" b="1" dirty="0" smtClean="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3600" b="1" dirty="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1500" dirty="0">
              <a:latin typeface="+mj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It's </a:t>
            </a:r>
            <a:r>
              <a:rPr lang="en-US" sz="3600" dirty="0">
                <a:latin typeface="+mj-lt"/>
              </a:rPr>
              <a:t>easy </a:t>
            </a:r>
            <a:r>
              <a:rPr lang="en-US" sz="3600" dirty="0" smtClean="0">
                <a:latin typeface="+mj-lt"/>
              </a:rPr>
              <a:t>for Students to </a:t>
            </a:r>
            <a:r>
              <a:rPr lang="en-US" sz="3600" dirty="0">
                <a:latin typeface="+mj-lt"/>
              </a:rPr>
              <a:t>use!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>
                <a:latin typeface="+mj-lt"/>
              </a:rPr>
              <a:t>It's </a:t>
            </a:r>
            <a:r>
              <a:rPr lang="en-US" sz="3600" dirty="0" smtClean="0">
                <a:latin typeface="+mj-lt"/>
              </a:rPr>
              <a:t>an easy gadget </a:t>
            </a:r>
            <a:r>
              <a:rPr lang="en-US" sz="3600" dirty="0">
                <a:latin typeface="+mj-lt"/>
              </a:rPr>
              <a:t>for the technologically challenged.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Videos </a:t>
            </a:r>
            <a:r>
              <a:rPr lang="en-US" sz="3600" dirty="0">
                <a:latin typeface="+mj-lt"/>
              </a:rPr>
              <a:t>can be easily uploaded to </a:t>
            </a:r>
            <a:r>
              <a:rPr lang="en-US" sz="3600" dirty="0" smtClean="0">
                <a:latin typeface="+mj-lt"/>
              </a:rPr>
              <a:t>SchoolTube, YouTube, or Teacher Tube. </a:t>
            </a:r>
            <a:endParaRPr lang="en-US" sz="3600" dirty="0">
              <a:latin typeface="+mj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It's </a:t>
            </a:r>
            <a:r>
              <a:rPr lang="en-US" sz="3600" dirty="0">
                <a:latin typeface="+mj-lt"/>
              </a:rPr>
              <a:t>a way to </a:t>
            </a:r>
            <a:r>
              <a:rPr lang="en-US" sz="3600" dirty="0" smtClean="0">
                <a:latin typeface="+mj-lt"/>
              </a:rPr>
              <a:t>capture the here and now</a:t>
            </a:r>
            <a:endParaRPr lang="en-US" sz="3600" dirty="0">
              <a:latin typeface="+mj-lt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1447800" y="1524000"/>
            <a:ext cx="6477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>
                <a:latin typeface="+mj-lt"/>
              </a:rPr>
              <a:t>Here are some ways </a:t>
            </a:r>
            <a:r>
              <a:rPr lang="en-US" sz="3600" dirty="0" smtClean="0">
                <a:latin typeface="+mj-lt"/>
              </a:rPr>
              <a:t>Students have shared their videos</a:t>
            </a:r>
            <a:r>
              <a:rPr lang="en-US" sz="3600" dirty="0">
                <a:latin typeface="+mj-lt"/>
              </a:rPr>
              <a:t>.</a:t>
            </a:r>
          </a:p>
        </p:txBody>
      </p:sp>
      <p:sp>
        <p:nvSpPr>
          <p:cNvPr id="22531" name="AutoShape 4">
            <a:hlinkClick r:id="rId3" highlightClick="1"/>
          </p:cNvPr>
          <p:cNvSpPr>
            <a:spLocks noChangeArrowheads="1"/>
          </p:cNvSpPr>
          <p:nvPr/>
        </p:nvSpPr>
        <p:spPr bwMode="auto">
          <a:xfrm>
            <a:off x="1676400" y="3886200"/>
            <a:ext cx="1600200" cy="1219200"/>
          </a:xfrm>
          <a:prstGeom prst="actionButtonForwardNex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AutoShape 4">
            <a:hlinkClick r:id="rId4" highlightClick="1"/>
          </p:cNvPr>
          <p:cNvSpPr>
            <a:spLocks noChangeArrowheads="1"/>
          </p:cNvSpPr>
          <p:nvPr/>
        </p:nvSpPr>
        <p:spPr bwMode="auto">
          <a:xfrm>
            <a:off x="5029200" y="3810000"/>
            <a:ext cx="1600200" cy="1219200"/>
          </a:xfrm>
          <a:prstGeom prst="actionButtonForwardNex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Flip Camera"/>
          <p:cNvPicPr>
            <a:picLocks noChangeAspect="1" noChangeArrowheads="1"/>
          </p:cNvPicPr>
          <p:nvPr/>
        </p:nvPicPr>
        <p:blipFill>
          <a:blip r:embed="rId3" cstate="print"/>
          <a:srcRect t="24718" b="4216"/>
          <a:stretch>
            <a:fillRect/>
          </a:stretch>
        </p:blipFill>
        <p:spPr bwMode="auto">
          <a:xfrm>
            <a:off x="990600" y="1676400"/>
            <a:ext cx="680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438400" y="609600"/>
            <a:ext cx="411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Let’s meet the Flip</a:t>
            </a:r>
          </a:p>
          <a:p>
            <a:pPr algn="ctr"/>
            <a:r>
              <a:rPr lang="en-US" sz="2800" b="1" dirty="0" smtClean="0">
                <a:latin typeface="+mj-lt"/>
              </a:rPr>
              <a:t>From the front</a:t>
            </a:r>
            <a:endParaRPr lang="en-U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Flip_Camera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 l="-17143" t="24242" r="-2857" b="-19347"/>
          <a:stretch>
            <a:fillRect/>
          </a:stretch>
        </p:blipFill>
        <p:spPr bwMode="auto">
          <a:xfrm>
            <a:off x="1219200" y="2209800"/>
            <a:ext cx="6400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3" descr="Flip back"/>
          <p:cNvPicPr>
            <a:picLocks noChangeAspect="1" noChangeArrowheads="1"/>
          </p:cNvPicPr>
          <p:nvPr/>
        </p:nvPicPr>
        <p:blipFill>
          <a:blip r:embed="rId4" cstate="print"/>
          <a:srcRect l="422" t="27088"/>
          <a:stretch>
            <a:fillRect/>
          </a:stretch>
        </p:blipFill>
        <p:spPr bwMode="auto">
          <a:xfrm>
            <a:off x="838200" y="2209800"/>
            <a:ext cx="7499350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981200" y="10668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Let’s meet the Flip</a:t>
            </a:r>
          </a:p>
          <a:p>
            <a:pPr algn="ctr"/>
            <a:r>
              <a:rPr lang="en-US" sz="2800" b="1" dirty="0" smtClean="0">
                <a:latin typeface="+mj-lt"/>
              </a:rPr>
              <a:t>From the back</a:t>
            </a:r>
            <a:endParaRPr lang="en-U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1736725" y="1103313"/>
            <a:ext cx="6188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2590800" y="609600"/>
            <a:ext cx="334021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dirty="0">
                <a:latin typeface="+mj-lt"/>
              </a:rPr>
              <a:t>Let’s Play!!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914400" y="2209800"/>
            <a:ext cx="8229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sz="2800" dirty="0">
                <a:latin typeface="+mj-lt"/>
              </a:rPr>
              <a:t>Can you:</a:t>
            </a: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Locate batteries </a:t>
            </a:r>
            <a:r>
              <a:rPr lang="en-US" sz="2800" dirty="0" smtClean="0">
                <a:latin typeface="+mj-lt"/>
              </a:rPr>
              <a:t>; take off the cover and replace it</a:t>
            </a:r>
            <a:endParaRPr lang="en-US" sz="2800" dirty="0">
              <a:latin typeface="+mj-lt"/>
            </a:endParaRP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Turn the Flip on</a:t>
            </a: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Record something zooming in and out</a:t>
            </a: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Play back what you just recorded</a:t>
            </a: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Delete the video</a:t>
            </a: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Locate open and close </a:t>
            </a:r>
            <a:r>
              <a:rPr lang="en-US" sz="2800" dirty="0" smtClean="0">
                <a:latin typeface="+mj-lt"/>
              </a:rPr>
              <a:t>the USB arm or the plug in for the USB cord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609600" y="2362200"/>
            <a:ext cx="8077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b="1" dirty="0" smtClean="0">
                <a:latin typeface="+mj-lt"/>
              </a:rPr>
              <a:t>How </a:t>
            </a:r>
            <a:r>
              <a:rPr lang="en-US" sz="4800" b="1" dirty="0">
                <a:latin typeface="+mj-lt"/>
              </a:rPr>
              <a:t>you can use </a:t>
            </a:r>
            <a:r>
              <a:rPr lang="en-US" sz="4800" b="1" dirty="0" smtClean="0">
                <a:latin typeface="+mj-lt"/>
              </a:rPr>
              <a:t>the Flip in </a:t>
            </a:r>
            <a:r>
              <a:rPr lang="en-US" sz="4800" b="1" dirty="0">
                <a:latin typeface="+mj-lt"/>
              </a:rPr>
              <a:t>your </a:t>
            </a:r>
            <a:r>
              <a:rPr lang="en-US" sz="4800" b="1" dirty="0" smtClean="0">
                <a:latin typeface="+mj-lt"/>
              </a:rPr>
              <a:t>classroom?</a:t>
            </a:r>
            <a:endParaRPr lang="en-US" sz="4800" b="1" dirty="0">
              <a:latin typeface="+mj-lt"/>
            </a:endParaRPr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1219200" y="685800"/>
            <a:ext cx="6858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+mj-lt"/>
              </a:rPr>
              <a:t>Let’s Discuss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750</TotalTime>
  <Words>391</Words>
  <Application>Microsoft Office PowerPoint</Application>
  <PresentationFormat>On-screen Show (4:3)</PresentationFormat>
  <Paragraphs>64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Paper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Storyboards </vt:lpstr>
      <vt:lpstr>Some suggestions:</vt:lpstr>
      <vt:lpstr>Time line for one class period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Administratr</dc:creator>
  <cp:lastModifiedBy>Paul</cp:lastModifiedBy>
  <cp:revision>50</cp:revision>
  <dcterms:created xsi:type="dcterms:W3CDTF">2009-07-01T18:01:04Z</dcterms:created>
  <dcterms:modified xsi:type="dcterms:W3CDTF">2011-11-29T00:38:16Z</dcterms:modified>
</cp:coreProperties>
</file>